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69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C1C8E4-DCFE-F9D3-D4B3-87834FD21287}" v="98" dt="2024-10-28T19:34:10.293"/>
    <p1510:client id="{1FEF973C-1C6D-5D56-C546-4BFEB1E9F01E}" v="728" dt="2024-10-28T22:12:09.906"/>
    <p1510:client id="{54F718BE-0C8D-670A-9675-166AC9F3F942}" v="28" dt="2024-10-28T19:44:24.105"/>
    <p1510:client id="{5A0F9B14-37BB-FA74-EC50-85066F4218F6}" v="149" dt="2024-10-28T22:45:24.792"/>
    <p1510:client id="{69F0928A-085D-5386-C4F4-8ED9EE61AAA7}" v="15" dt="2024-10-28T20:28:27.098"/>
    <p1510:client id="{A7693C96-D115-F914-3389-50F17678B761}" v="29" dt="2024-10-28T19:54:19.780"/>
    <p1510:client id="{A7D28724-39F8-7CD2-1481-1F4D7BB520C2}" v="71" dt="2024-10-28T20:48:42.910"/>
    <p1510:client id="{B49E9E75-82DD-381E-DB83-18C47F7D232F}" v="7" dt="2024-10-28T19:44:41.459"/>
    <p1510:client id="{B63872B8-A4C4-D913-7C68-CF4DFC88ED44}" v="14" dt="2024-10-28T19:45:37.653"/>
    <p1510:client id="{BF63FC53-067B-847B-63BE-CB3314EA9462}" v="83" dt="2024-10-28T21:35:41.807"/>
    <p1510:client id="{FE9F2A39-2DF2-834E-52EC-EB9CB1105D38}" v="933" dt="2024-10-28T22:11:11.8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04406-9FC5-ACFE-893D-D4EADEB1A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388" y="745440"/>
            <a:ext cx="8132227" cy="3559859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0AF19C-C14B-F137-2DE9-199245904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308" y="4669316"/>
            <a:ext cx="8132227" cy="135048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6A999-B8D4-1774-9F1B-9F9FE1B3B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E3B7B-C7B5-42CF-90CF-67B3D21B2314}" type="datetimeFigureOut">
              <a:rPr lang="en-US" dirty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65D5D-2AE2-6F91-D1EB-6DD8FC3CE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029E4-3A4E-970A-17A8-1E17D37D1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48049"/>
      </p:ext>
    </p:extLst>
  </p:cSld>
  <p:clrMapOvr>
    <a:masterClrMapping/>
  </p:clrMapOvr>
  <p:hf sldNum="0" hdr="0" ftr="0"/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CDEBC-9F49-FA9D-D13C-DB380A62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451"/>
            <a:ext cx="10875953" cy="1214650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00CB13-23E6-D711-450C-A85A0CB99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35467" y="1972101"/>
            <a:ext cx="10848873" cy="40476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9BB7B-5C14-76DB-FEA8-3DBC09A96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9902-F134-45BD-ABD2-80C28059B090}" type="datetimeFigureOut">
              <a:rPr lang="en-US" dirty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C13CC-29B3-9FDC-C746-D5D65CC2A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52A12-895F-E9BE-5289-4E0411BD3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850208"/>
      </p:ext>
    </p:extLst>
  </p:cSld>
  <p:clrMapOvr>
    <a:masterClrMapping/>
  </p:clrMapOvr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A17614-2270-537D-8B09-6CB65016AD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9496" y="755981"/>
            <a:ext cx="2277552" cy="5338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BC98B5-885C-CBB1-A858-76F65F7D2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755981"/>
            <a:ext cx="8230086" cy="53383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5DAFE-6A83-FB7D-72DF-232EFE204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DB0-379A-41B7-9B29-7F42F0D571D5}" type="datetimeFigureOut">
              <a:rPr lang="en-US" dirty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41CCF-A3CD-506E-3AAE-CAEFA8C1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0DD9D-25C2-0EDF-A6F4-71946D57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027281"/>
      </p:ext>
    </p:extLst>
  </p:cSld>
  <p:clrMapOvr>
    <a:masterClrMapping/>
  </p:clrMapOvr>
  <p:hf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D22A-1F6D-0DE5-E04A-DC466353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ADD6F-7C93-3CD3-AC8D-28A78787C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06E74-14FC-84D9-4B41-7D9FB0D57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FigureOut">
              <a:rPr lang="en-US" dirty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5A7DC-6292-6181-949E-F8BC3FA1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0F5C6-EADC-E072-B19B-49BB11DF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579306"/>
      </p:ext>
    </p:extLst>
  </p:cSld>
  <p:clrMapOvr>
    <a:masterClrMapping/>
  </p:clrMapOvr>
  <p:hf sldNum="0" hdr="0" ft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2054-1AE7-534F-0CFE-1F0628A09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38" y="2243708"/>
            <a:ext cx="9156288" cy="3776091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8EC2A-45C7-131C-0F4A-56E62EB02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137" y="838201"/>
            <a:ext cx="9156289" cy="140550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5A323-2679-E978-8856-2FEBE8F5A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AEB6-FCE1-4CD5-923B-84E54F1460D5}" type="datetimeFigureOut">
              <a:rPr lang="en-US" dirty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71DC2-625E-0477-BF8C-F3CDDCE4B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1A644-D449-E464-C2DF-F045A5189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323260"/>
      </p:ext>
    </p:extLst>
  </p:cSld>
  <p:clrMapOvr>
    <a:masterClrMapping/>
  </p:clrMapOvr>
  <p:hf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12719-44A3-3EE8-D757-F0E0F9632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197" y="750627"/>
            <a:ext cx="10846556" cy="1304150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40DC2-69F2-A056-508C-F5138E71F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6961" y="2075250"/>
            <a:ext cx="4571288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A2243E-0673-54F2-5B38-DF5D2C736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9560" y="2075250"/>
            <a:ext cx="4770191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46B7D-7BAF-8DE9-FB5A-282908B03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74C2F-71A1-43C9-B2F6-A4FAC8157F1A}" type="datetimeFigureOut">
              <a:rPr lang="en-US" dirty="0"/>
              <a:t>10/29/2024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99017-BDD7-56C7-43AE-4B86AC781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E7D63-14BF-E333-B350-75DA58E2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705254"/>
      </p:ext>
    </p:extLst>
  </p:cSld>
  <p:clrMapOvr>
    <a:masterClrMapping/>
  </p:clrMapOvr>
  <p:hf sldNum="0"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7F72-3970-859F-C268-E9940EF2D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49" y="743803"/>
            <a:ext cx="10764271" cy="1025362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37CC6-89B8-3CF3-6973-1B5B71782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6961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50EB0-E35B-DA3D-B6A1-2422B01C6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56961" y="2678597"/>
            <a:ext cx="4571287" cy="35067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7A15D0-F178-1506-0E61-C8FFDF9BD6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8633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6CB421-A65A-A7DC-40A7-D8B76F9C3A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8633" y="2678596"/>
            <a:ext cx="4571287" cy="35067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AF5675-5329-D2DB-FAFF-700D076CA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31DCC-9916-4BB7-A2E9-25EC84C740A7}" type="datetimeFigureOut">
              <a:rPr lang="en-US" dirty="0"/>
              <a:t>10/29/2024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392A97-07D9-5E5C-2A31-3B7D764CE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626143-8FEE-0ABD-25C7-C34AF6568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490355"/>
      </p:ext>
    </p:extLst>
  </p:cSld>
  <p:clrMapOvr>
    <a:masterClrMapping/>
  </p:clrMapOvr>
  <p:hf sldNum="0"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26EFE-D86C-B076-D4D1-FAD1883E0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766"/>
            <a:ext cx="7240293" cy="3547534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3F3B23-C631-4B62-3211-30222ABE1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9146A-335D-4B7F-86AE-5D483B1F631C}" type="datetimeFigureOut">
              <a:rPr lang="en-US" dirty="0"/>
              <a:t>10/29/2024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9A1FB-EA0D-F6A3-A4EB-001AA082A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671B7-A902-587D-89D0-ECFB738FD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3931"/>
      </p:ext>
    </p:extLst>
  </p:cSld>
  <p:clrMapOvr>
    <a:masterClrMapping/>
  </p:clrMapOvr>
  <p:hf sldNum="0"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A27D49-E5B4-0E67-FCFC-62A04E705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D8EC-8E17-4CE6-99C2-C22488572868}" type="datetimeFigureOut">
              <a:rPr lang="en-US" dirty="0"/>
              <a:t>10/29/2024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0E4B02-DD32-C63F-6FEE-BC36E2EF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5FA8B-18F7-7DDC-74E0-B1C7139E7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29462"/>
      </p:ext>
    </p:extLst>
  </p:cSld>
  <p:clrMapOvr>
    <a:masterClrMapping/>
  </p:clrMapOvr>
  <p:hf sldNum="0"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D42A-8FC3-F6BE-4CF7-1490DE4FD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95" y="766636"/>
            <a:ext cx="3951745" cy="151062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A2BAA-1CCB-696D-D506-5E1747080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400" y="702452"/>
            <a:ext cx="6249988" cy="531734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3C3E7-B970-EF6C-A6D3-6CB81C948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3953" y="2277264"/>
            <a:ext cx="3752747" cy="374253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F32464-D130-7DA0-050D-B444566B1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50ABA-DFFA-4B13-BB77-624D9164A38B}" type="datetimeFigureOut">
              <a:rPr lang="en-US" dirty="0"/>
              <a:t>10/29/2024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2B3B4-209E-187A-6F86-2F2EAD9F7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6A2A86-6CB1-F027-66AC-8EBFA9D06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047780"/>
      </p:ext>
    </p:extLst>
  </p:cSld>
  <p:clrMapOvr>
    <a:masterClrMapping/>
  </p:clrMapOvr>
  <p:hf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8F49-A418-C21F-25DC-E4C2E1716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72" y="765850"/>
            <a:ext cx="3995693" cy="177477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78CDE2-0C1B-D3BE-F399-98D983EF4534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105400" y="838200"/>
            <a:ext cx="6249988" cy="51815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86322-CA2D-A634-C10E-4F22BCE48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0137" y="2552699"/>
            <a:ext cx="3736563" cy="3467099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AD0DD6-F55F-4437-DEC5-FA6028509A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fld id="{3220A08F-2B1D-4498-A043-7C299B1C2561}" type="datetimeFigureOut">
              <a:rPr lang="en-US" dirty="0"/>
              <a:t>10/29/2024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B46D7-EE7C-E399-6A6B-18237228F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1B808-3207-D755-3B0B-E1D8814B2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25050"/>
      </p:ext>
    </p:extLst>
  </p:cSld>
  <p:clrMapOvr>
    <a:masterClrMapping/>
  </p:clrMapOvr>
  <p:hf sldNum="0"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FF45E2-9197-4E34-029A-725ADAC0C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620202"/>
            <a:ext cx="9956747" cy="14387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CC19E-63FE-1D76-2550-01FD9A6D9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467" y="2306781"/>
            <a:ext cx="9956747" cy="3870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FA067-55BA-33CD-E6F2-B24B2D5DE8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0137" y="63202"/>
            <a:ext cx="2743200" cy="3182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567E9B64-DC09-41C8-9DE3-DA74AF8D2F97}" type="datetimeFigureOut">
              <a:rPr lang="en-US" dirty="0"/>
              <a:t>10/29/2024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5EAE2-7EF5-FFAA-CD74-AA63C67119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44016" y="6424761"/>
            <a:ext cx="4059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9DC1A-2539-3AE9-11EA-B87D22E62C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3951" y="6425816"/>
            <a:ext cx="4297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6E91CC32-6A6B-4E2E-BBA1-6864F305DA26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7132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528">
          <p15:clr>
            <a:srgbClr val="F26B43"/>
          </p15:clr>
        </p15:guide>
        <p15:guide id="19" orient="horz" pos="2160">
          <p15:clr>
            <a:srgbClr val="F26B43"/>
          </p15:clr>
        </p15:guide>
        <p15:guide id="20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1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jpe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044084" y="440108"/>
            <a:ext cx="8132227" cy="988884"/>
          </a:xfrm>
        </p:spPr>
        <p:txBody>
          <a:bodyPr/>
          <a:lstStyle/>
          <a:p>
            <a:pPr algn="ctr"/>
            <a:r>
              <a:rPr lang="de-DE">
                <a:latin typeface="Comic Sans MS"/>
              </a:rPr>
              <a:t>Twitter/X</a:t>
            </a:r>
            <a:endParaRPr lang="de-D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35183" y="5505658"/>
            <a:ext cx="8706488" cy="13504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de-DE">
                <a:latin typeface="Comic Sans MS"/>
              </a:rPr>
              <a:t>Gabriel Jota, Guilherme Oliveira, Henrique Oliveira e Larissa Mariella</a:t>
            </a:r>
            <a:endParaRPr lang="de-DE"/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C3FA4DC0-9FF2-38FF-85DD-7D3126FF7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544" y="1611489"/>
            <a:ext cx="3620912" cy="362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5396F-4A15-465B-63AA-E99528BA9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758" y="533116"/>
            <a:ext cx="9956747" cy="1438780"/>
          </a:xfrm>
        </p:spPr>
        <p:txBody>
          <a:bodyPr/>
          <a:lstStyle/>
          <a:p>
            <a:r>
              <a:rPr lang="en-US">
                <a:latin typeface="Comic Sans MS"/>
              </a:rPr>
              <a:t>Feedback dos </a:t>
            </a:r>
            <a:r>
              <a:rPr lang="en-US" err="1">
                <a:latin typeface="Comic Sans MS"/>
              </a:rPr>
              <a:t>usuários</a:t>
            </a:r>
            <a:endParaRPr lang="en-US">
              <a:latin typeface="Comic Sans MS"/>
            </a:endParaRPr>
          </a:p>
        </p:txBody>
      </p:sp>
      <p:pic>
        <p:nvPicPr>
          <p:cNvPr id="7" name="Espaço Reservado para Conteúdo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F1D95A0-36FD-CB3C-DF92-44C9307FC4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610" y="3098309"/>
            <a:ext cx="6502400" cy="221486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F1940-28ED-A6F3-3099-3E3427D25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A74B3-A075-48F2-904A-7F1C6BFC04CA}" type="datetime1">
              <a:t>10/29/2024</a:t>
            </a:fld>
            <a:endParaRPr lang="en-US"/>
          </a:p>
        </p:txBody>
      </p: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602E7D6C-8A5B-7580-53FC-409AA0945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679" y="3274332"/>
            <a:ext cx="31623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6526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E0A23-112A-6719-57C5-2870F519A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Comic Sans MS"/>
              </a:rPr>
              <a:t>Monetização</a:t>
            </a:r>
            <a:endParaRPr lang="en-US">
              <a:latin typeface="Comic Sans M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AE22F-4793-0926-3D3F-6FFC17D41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4E1BA-B1E9-44D8-A26C-8DB0291A6C03}" type="datetime1">
              <a:t>10/29/2024</a:t>
            </a:fld>
            <a:endParaRPr lang="en-US"/>
          </a:p>
        </p:txBody>
      </p:sp>
      <p:pic>
        <p:nvPicPr>
          <p:cNvPr id="7" name="Imagem 6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99E00B9E-E03C-CD6A-1CF1-219258860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476" y="740229"/>
            <a:ext cx="6402647" cy="5558972"/>
          </a:xfrm>
          <a:prstGeom prst="rect">
            <a:avLst/>
          </a:prstGeom>
        </p:spPr>
      </p:pic>
      <p:pic>
        <p:nvPicPr>
          <p:cNvPr id="8" name="Imagem 7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C3898B49-9371-9247-2C7D-5E44E5290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62" y="2344057"/>
            <a:ext cx="2909420" cy="395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623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42B3F-D941-FF9B-0222-B88DD5DDC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126" y="-451015"/>
            <a:ext cx="9956747" cy="1438780"/>
          </a:xfrm>
        </p:spPr>
        <p:txBody>
          <a:bodyPr/>
          <a:lstStyle/>
          <a:p>
            <a:r>
              <a:rPr lang="en-US" err="1">
                <a:latin typeface="Comic Sans MS"/>
              </a:rPr>
              <a:t>Atualizações</a:t>
            </a:r>
            <a:r>
              <a:rPr lang="en-US">
                <a:latin typeface="Comic Sans MS"/>
              </a:rPr>
              <a:t> e </a:t>
            </a:r>
            <a:r>
              <a:rPr lang="en-US" err="1">
                <a:latin typeface="Comic Sans MS"/>
              </a:rPr>
              <a:t>suporte</a:t>
            </a:r>
            <a:endParaRPr lang="en-US">
              <a:latin typeface="Comic Sans MS"/>
            </a:endParaRPr>
          </a:p>
        </p:txBody>
      </p:sp>
      <p:pic>
        <p:nvPicPr>
          <p:cNvPr id="7" name="Content Placeholder 6" descr="Updated - Free miscellaneous icons">
            <a:extLst>
              <a:ext uri="{FF2B5EF4-FFF2-40B4-BE49-F238E27FC236}">
                <a16:creationId xmlns:a16="http://schemas.microsoft.com/office/drawing/2014/main" id="{6AFAABFB-3F03-B420-BE99-9A5E142B9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396" y="1715122"/>
            <a:ext cx="3485323" cy="347427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21820-E4EF-A5CD-374C-629EF1D5D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5D1FC-6766-4810-BEBB-33FCF48FDA99}" type="datetime1">
              <a:t>10/29/2024</a:t>
            </a:fld>
            <a:endParaRPr lang="en-US"/>
          </a:p>
        </p:txBody>
      </p:sp>
      <p:pic>
        <p:nvPicPr>
          <p:cNvPr id="8" name="Picture 7" descr="Bug - Free animals icons">
            <a:extLst>
              <a:ext uri="{FF2B5EF4-FFF2-40B4-BE49-F238E27FC236}">
                <a16:creationId xmlns:a16="http://schemas.microsoft.com/office/drawing/2014/main" id="{94418E93-711F-C0CF-7F72-D59ECA25B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791" y="2101574"/>
            <a:ext cx="2743200" cy="2743200"/>
          </a:xfrm>
          <a:prstGeom prst="rect">
            <a:avLst/>
          </a:prstGeom>
        </p:spPr>
      </p:pic>
      <p:pic>
        <p:nvPicPr>
          <p:cNvPr id="9" name="Picture 8" descr="Inseticida - ícones de agricultura e jardinagem grátis">
            <a:extLst>
              <a:ext uri="{FF2B5EF4-FFF2-40B4-BE49-F238E27FC236}">
                <a16:creationId xmlns:a16="http://schemas.microsoft.com/office/drawing/2014/main" id="{758E0E61-AA73-B5CD-0369-82A145622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644" y="2083432"/>
            <a:ext cx="2743200" cy="2743200"/>
          </a:xfrm>
          <a:prstGeom prst="rect">
            <a:avLst/>
          </a:prstGeom>
        </p:spPr>
      </p:pic>
      <p:pic>
        <p:nvPicPr>
          <p:cNvPr id="10" name="Picture 9" descr="Customer service - Free user icons">
            <a:extLst>
              <a:ext uri="{FF2B5EF4-FFF2-40B4-BE49-F238E27FC236}">
                <a16:creationId xmlns:a16="http://schemas.microsoft.com/office/drawing/2014/main" id="{C977955E-610E-2189-B33E-D3C60850E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0661" y="2178878"/>
            <a:ext cx="2743200" cy="2743200"/>
          </a:xfrm>
          <a:prstGeom prst="rect">
            <a:avLst/>
          </a:prstGeom>
        </p:spPr>
      </p:pic>
      <p:pic>
        <p:nvPicPr>
          <p:cNvPr id="11" name="Picture 10" descr="Trabalho duro - ícones de o negócio grátis">
            <a:extLst>
              <a:ext uri="{FF2B5EF4-FFF2-40B4-BE49-F238E27FC236}">
                <a16:creationId xmlns:a16="http://schemas.microsoft.com/office/drawing/2014/main" id="{B1D9535C-11CD-E907-1FF0-5754CC5E7C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2719" y="2498192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85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BE403-9932-0557-980B-E61D4C018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545" y="760570"/>
            <a:ext cx="9956747" cy="736938"/>
          </a:xfrm>
        </p:spPr>
        <p:txBody>
          <a:bodyPr/>
          <a:lstStyle/>
          <a:p>
            <a:r>
              <a:rPr lang="en-US" err="1">
                <a:latin typeface="Comic Sans MS"/>
              </a:rPr>
              <a:t>Comparação</a:t>
            </a:r>
            <a:r>
              <a:rPr lang="en-US">
                <a:latin typeface="Comic Sans MS"/>
              </a:rPr>
              <a:t> com </a:t>
            </a:r>
            <a:r>
              <a:rPr lang="en-US" err="1">
                <a:latin typeface="Comic Sans MS"/>
              </a:rPr>
              <a:t>competidores</a:t>
            </a:r>
            <a:endParaRPr lang="en-US">
              <a:latin typeface="Comic Sans M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9FCF6-3AFB-49A0-CD5C-7EC21BB1D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6A8D-0B6C-4E4C-A97F-E670DEE6E825}" type="datetime1">
              <a:t>10/29/2024</a:t>
            </a:fld>
            <a:endParaRPr lang="en-US"/>
          </a:p>
        </p:txBody>
      </p:sp>
      <p:pic>
        <p:nvPicPr>
          <p:cNvPr id="44" name="Imagem 43" descr="Ícone&#10;&#10;Descrição gerada automaticamente">
            <a:extLst>
              <a:ext uri="{FF2B5EF4-FFF2-40B4-BE49-F238E27FC236}">
                <a16:creationId xmlns:a16="http://schemas.microsoft.com/office/drawing/2014/main" id="{80E39D67-F63C-E524-167C-46516322C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28" y="3919593"/>
            <a:ext cx="2160833" cy="2160833"/>
          </a:xfrm>
          <a:prstGeom prst="rect">
            <a:avLst/>
          </a:prstGeom>
        </p:spPr>
      </p:pic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2A52E02D-3C72-665D-5732-04402F2BD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46" y="2199425"/>
            <a:ext cx="1806635" cy="1592383"/>
          </a:xfrm>
          <a:prstGeom prst="rect">
            <a:avLst/>
          </a:prstGeom>
        </p:spPr>
      </p:pic>
      <p:pic>
        <p:nvPicPr>
          <p:cNvPr id="57" name="Imagem 56" descr="Ícone&#10;&#10;Descrição gerada automaticamente">
            <a:extLst>
              <a:ext uri="{FF2B5EF4-FFF2-40B4-BE49-F238E27FC236}">
                <a16:creationId xmlns:a16="http://schemas.microsoft.com/office/drawing/2014/main" id="{FBBF8CFB-B24C-176A-BC9D-B019341AA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4090" y="1639611"/>
            <a:ext cx="2143125" cy="2143125"/>
          </a:xfrm>
          <a:prstGeom prst="rect">
            <a:avLst/>
          </a:prstGeom>
        </p:spPr>
      </p:pic>
      <p:pic>
        <p:nvPicPr>
          <p:cNvPr id="58" name="Imagem 57" descr="Ícone&#10;&#10;Descrição gerada automaticamente">
            <a:extLst>
              <a:ext uri="{FF2B5EF4-FFF2-40B4-BE49-F238E27FC236}">
                <a16:creationId xmlns:a16="http://schemas.microsoft.com/office/drawing/2014/main" id="{C73FB159-1A3F-8A3C-FEB5-E113A0BFF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0773" y="4077252"/>
            <a:ext cx="2005496" cy="1994453"/>
          </a:xfrm>
          <a:prstGeom prst="rect">
            <a:avLst/>
          </a:prstGeom>
        </p:spPr>
      </p:pic>
      <p:pic>
        <p:nvPicPr>
          <p:cNvPr id="59" name="Imagem 58" descr="Uma imagem contendo machado&#10;&#10;Descrição gerada automaticamente">
            <a:extLst>
              <a:ext uri="{FF2B5EF4-FFF2-40B4-BE49-F238E27FC236}">
                <a16:creationId xmlns:a16="http://schemas.microsoft.com/office/drawing/2014/main" id="{630A67B8-7758-CC2E-88FB-78F80BD89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3881" y="2199861"/>
            <a:ext cx="1817455" cy="1585843"/>
          </a:xfrm>
          <a:prstGeom prst="rect">
            <a:avLst/>
          </a:prstGeom>
        </p:spPr>
      </p:pic>
      <p:pic>
        <p:nvPicPr>
          <p:cNvPr id="60" name="Imagem 59" descr="Ícone&#10;&#10;Descrição gerada automaticamente">
            <a:extLst>
              <a:ext uri="{FF2B5EF4-FFF2-40B4-BE49-F238E27FC236}">
                <a16:creationId xmlns:a16="http://schemas.microsoft.com/office/drawing/2014/main" id="{DBB6B56E-DA06-2FEC-FAC0-1161D6DD54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7599" y="3870186"/>
            <a:ext cx="2425149" cy="2414105"/>
          </a:xfrm>
          <a:prstGeom prst="rect">
            <a:avLst/>
          </a:prstGeom>
        </p:spPr>
      </p:pic>
      <p:pic>
        <p:nvPicPr>
          <p:cNvPr id="51" name="Imagem 50" descr="Uma imagem contendo arma, soco inglês&#10;&#10;Descrição gerada automaticamente">
            <a:extLst>
              <a:ext uri="{FF2B5EF4-FFF2-40B4-BE49-F238E27FC236}">
                <a16:creationId xmlns:a16="http://schemas.microsoft.com/office/drawing/2014/main" id="{A5D478F8-35B4-3C6D-9D79-13D8BF5A24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4254" y="4253948"/>
            <a:ext cx="1762541" cy="1784628"/>
          </a:xfrm>
          <a:prstGeom prst="rect">
            <a:avLst/>
          </a:prstGeom>
        </p:spPr>
      </p:pic>
      <p:pic>
        <p:nvPicPr>
          <p:cNvPr id="62" name="Imagem 61">
            <a:extLst>
              <a:ext uri="{FF2B5EF4-FFF2-40B4-BE49-F238E27FC236}">
                <a16:creationId xmlns:a16="http://schemas.microsoft.com/office/drawing/2014/main" id="{8C7E5092-2587-79A8-9808-9926AD7CD6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65644" y="2199860"/>
            <a:ext cx="2060714" cy="2160105"/>
          </a:xfrm>
          <a:prstGeom prst="rect">
            <a:avLst/>
          </a:prstGeom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E7383594-738D-0EFA-D8E0-281136B614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9902688" y="3171685"/>
            <a:ext cx="2060714" cy="216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65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669A4-8989-062C-D0A9-74A7D7A68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474" y="-406842"/>
            <a:ext cx="9956747" cy="1438780"/>
          </a:xfrm>
        </p:spPr>
        <p:txBody>
          <a:bodyPr/>
          <a:lstStyle/>
          <a:p>
            <a:r>
              <a:rPr lang="en-US" err="1">
                <a:latin typeface="Comic Sans MS"/>
              </a:rPr>
              <a:t>Melhorias</a:t>
            </a:r>
            <a:r>
              <a:rPr lang="en-US">
                <a:latin typeface="Comic Sans MS"/>
              </a:rPr>
              <a:t> e </a:t>
            </a:r>
            <a:r>
              <a:rPr lang="en-US" err="1">
                <a:latin typeface="Comic Sans MS"/>
              </a:rPr>
              <a:t>sugestões</a:t>
            </a:r>
            <a:endParaRPr lang="en-US">
              <a:latin typeface="Comic Sans MS"/>
            </a:endParaRPr>
          </a:p>
        </p:txBody>
      </p:sp>
      <p:pic>
        <p:nvPicPr>
          <p:cNvPr id="7" name="Content Placeholder 6" descr="Accessibility - Free people icons">
            <a:extLst>
              <a:ext uri="{FF2B5EF4-FFF2-40B4-BE49-F238E27FC236}">
                <a16:creationId xmlns:a16="http://schemas.microsoft.com/office/drawing/2014/main" id="{A2B956FF-E006-4D77-E05E-36A12D8D1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8527" y="2606803"/>
            <a:ext cx="2499614" cy="251081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BEDDA-C1C9-C91B-95E5-FE8788440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4DC53-2D95-4764-8709-6E84F92CC3A7}" type="datetime1">
              <a:t>10/29/2024</a:t>
            </a:fld>
            <a:endParaRPr lang="en-US"/>
          </a:p>
        </p:txBody>
      </p:sp>
      <p:pic>
        <p:nvPicPr>
          <p:cNvPr id="8" name="Picture 7" descr="Ads icons for free download | Freepik">
            <a:extLst>
              <a:ext uri="{FF2B5EF4-FFF2-40B4-BE49-F238E27FC236}">
                <a16:creationId xmlns:a16="http://schemas.microsoft.com/office/drawing/2014/main" id="{B5702584-7C4E-0955-5D90-5B96A3F0B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253" y="2822397"/>
            <a:ext cx="2401168" cy="2423412"/>
          </a:xfrm>
          <a:prstGeom prst="rect">
            <a:avLst/>
          </a:prstGeom>
        </p:spPr>
      </p:pic>
      <p:pic>
        <p:nvPicPr>
          <p:cNvPr id="9" name="Picture 8" descr="Mais - ícones de ui grátis">
            <a:extLst>
              <a:ext uri="{FF2B5EF4-FFF2-40B4-BE49-F238E27FC236}">
                <a16:creationId xmlns:a16="http://schemas.microsoft.com/office/drawing/2014/main" id="{99711BD5-15FB-D0B8-2BCC-53093E716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834" y="2357308"/>
            <a:ext cx="948795" cy="795289"/>
          </a:xfrm>
          <a:prstGeom prst="rect">
            <a:avLst/>
          </a:prstGeom>
        </p:spPr>
      </p:pic>
      <p:pic>
        <p:nvPicPr>
          <p:cNvPr id="3" name="Picture 2" descr="Transparency - Free files and folders icons">
            <a:extLst>
              <a:ext uri="{FF2B5EF4-FFF2-40B4-BE49-F238E27FC236}">
                <a16:creationId xmlns:a16="http://schemas.microsoft.com/office/drawing/2014/main" id="{0C9364A0-47EF-3D86-9FE3-68930BD9B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7933" y="2681989"/>
            <a:ext cx="2386338" cy="2430196"/>
          </a:xfrm>
          <a:prstGeom prst="rect">
            <a:avLst/>
          </a:prstGeom>
        </p:spPr>
      </p:pic>
      <p:pic>
        <p:nvPicPr>
          <p:cNvPr id="10" name="Picture 9" descr="Mais - ícones de ui grátis">
            <a:extLst>
              <a:ext uri="{FF2B5EF4-FFF2-40B4-BE49-F238E27FC236}">
                <a16:creationId xmlns:a16="http://schemas.microsoft.com/office/drawing/2014/main" id="{C56F9712-AA9A-1665-016C-AC6695BFA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0219" y="2357308"/>
            <a:ext cx="948794" cy="795291"/>
          </a:xfrm>
          <a:prstGeom prst="rect">
            <a:avLst/>
          </a:prstGeom>
        </p:spPr>
      </p:pic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D614A5A4-7422-26BB-D64E-C0A0E6DD88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2886" y="2368682"/>
            <a:ext cx="1226458" cy="1226458"/>
          </a:xfrm>
          <a:prstGeom prst="rect">
            <a:avLst/>
          </a:prstGeom>
        </p:spPr>
      </p:pic>
      <p:pic>
        <p:nvPicPr>
          <p:cNvPr id="6" name="Picture 5" descr="Filter - Free business and finance icons">
            <a:extLst>
              <a:ext uri="{FF2B5EF4-FFF2-40B4-BE49-F238E27FC236}">
                <a16:creationId xmlns:a16="http://schemas.microsoft.com/office/drawing/2014/main" id="{BF6A8682-6B09-9DBF-777D-3C181B93EF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0827" y="2603894"/>
            <a:ext cx="2433983" cy="243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268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09F87D-47AE-6D7C-739E-3F94E2A27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948" y="-240920"/>
            <a:ext cx="9956747" cy="1438780"/>
          </a:xfrm>
        </p:spPr>
        <p:txBody>
          <a:bodyPr/>
          <a:lstStyle/>
          <a:p>
            <a:pPr algn="ctr"/>
            <a:r>
              <a:rPr lang="pt-BR">
                <a:latin typeface="Comic Sans MS"/>
              </a:rPr>
              <a:t>Muito Obrigado!!!😁</a:t>
            </a:r>
            <a:endParaRPr lang="pt-BR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0EBDA3-735D-25B2-C6B4-827ED2F67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A80BD-84E6-42C3-AB3C-711E1F157EAF}" type="datetime1">
              <a:t>10/29/2024</a:t>
            </a:fld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044883C-8270-209F-3847-211A4513A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01" y="1479632"/>
            <a:ext cx="4924966" cy="4955941"/>
          </a:xfrm>
          <a:prstGeom prst="rect">
            <a:avLst/>
          </a:prstGeom>
        </p:spPr>
      </p:pic>
      <p:pic>
        <p:nvPicPr>
          <p:cNvPr id="3" name="Picture 2" descr="Tenshinhan by Maimtheworld on DeviantArt">
            <a:extLst>
              <a:ext uri="{FF2B5EF4-FFF2-40B4-BE49-F238E27FC236}">
                <a16:creationId xmlns:a16="http://schemas.microsoft.com/office/drawing/2014/main" id="{322E7333-0CFE-FE17-0C51-FD006AE1E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960" y="1816811"/>
            <a:ext cx="4907279" cy="375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69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Ícone&#10;&#10;Descrição gerada automaticamente">
            <a:extLst>
              <a:ext uri="{FF2B5EF4-FFF2-40B4-BE49-F238E27FC236}">
                <a16:creationId xmlns:a16="http://schemas.microsoft.com/office/drawing/2014/main" id="{2D65069C-B08F-28A9-BB9E-32F2B5EE9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85" y="1615423"/>
            <a:ext cx="3551044" cy="3507677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3A6BC876-A15B-F0CA-B849-018F51CB1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606" y="-191359"/>
            <a:ext cx="9956747" cy="1438780"/>
          </a:xfrm>
        </p:spPr>
        <p:txBody>
          <a:bodyPr/>
          <a:lstStyle/>
          <a:p>
            <a:r>
              <a:rPr lang="de-DE" sz="4000" err="1">
                <a:latin typeface="Comic Sans MS"/>
              </a:rPr>
              <a:t>Visão</a:t>
            </a:r>
            <a:r>
              <a:rPr lang="de-DE" sz="4000">
                <a:latin typeface="Comic Sans MS"/>
              </a:rPr>
              <a:t> </a:t>
            </a:r>
            <a:r>
              <a:rPr lang="de-DE" sz="4000" err="1">
                <a:latin typeface="Comic Sans MS"/>
              </a:rPr>
              <a:t>Geral</a:t>
            </a:r>
            <a:endParaRPr lang="de-DE" sz="4000">
              <a:latin typeface="Comic Sans MS"/>
            </a:endParaRPr>
          </a:p>
        </p:txBody>
      </p:sp>
      <p:pic>
        <p:nvPicPr>
          <p:cNvPr id="5" name="Picture 4" descr="A person in a pink dress singing on stage with a crowd of people&#10;&#10;Description automatically generated">
            <a:extLst>
              <a:ext uri="{FF2B5EF4-FFF2-40B4-BE49-F238E27FC236}">
                <a16:creationId xmlns:a16="http://schemas.microsoft.com/office/drawing/2014/main" id="{4207C28D-C528-7B1D-CCFE-5F0035CD5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830" y="852013"/>
            <a:ext cx="3647439" cy="5034870"/>
          </a:xfrm>
          <a:prstGeom prst="rect">
            <a:avLst/>
          </a:prstGeom>
        </p:spPr>
      </p:pic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82CABDA8-0AA2-2E63-AA5F-CFEBDCAF2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6270" y="4407829"/>
            <a:ext cx="1940313" cy="1934118"/>
          </a:xfrm>
          <a:prstGeom prst="rect">
            <a:avLst/>
          </a:prstGeom>
        </p:spPr>
      </p:pic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18E55A20-D5BA-159B-C368-75ECCDBF1C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202" y="4510845"/>
            <a:ext cx="1735874" cy="1735874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318D73C1-F88A-3BE8-16AF-F5A9B86182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51979" y="4101895"/>
            <a:ext cx="2143125" cy="214312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ED8D098-9608-FD8A-8959-F71C7F7EB7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93615" y="4020722"/>
            <a:ext cx="2248829" cy="222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29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3063D9-45A8-4B08-BF93-8548A793A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821" y="508221"/>
            <a:ext cx="10342337" cy="832853"/>
          </a:xfrm>
        </p:spPr>
        <p:txBody>
          <a:bodyPr/>
          <a:lstStyle/>
          <a:p>
            <a:r>
              <a:rPr lang="pt-BR">
                <a:latin typeface="Comic Sans MS"/>
              </a:rPr>
              <a:t>UI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7A8A24D-453B-4F1D-1DC2-521512AF6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D74CD-50FE-4D3C-87B7-C1CE5084253A}" type="datetime1">
              <a:t>10/29/2024</a:t>
            </a:fld>
            <a:endParaRPr lang="en-US"/>
          </a:p>
        </p:txBody>
      </p:sp>
      <p:pic>
        <p:nvPicPr>
          <p:cNvPr id="10" name="Picture 9" descr="Estrela - ícones de sinais grátis">
            <a:extLst>
              <a:ext uri="{FF2B5EF4-FFF2-40B4-BE49-F238E27FC236}">
                <a16:creationId xmlns:a16="http://schemas.microsoft.com/office/drawing/2014/main" id="{3CB7956F-C408-0C65-683F-D1C6A9815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8892" y="2621096"/>
            <a:ext cx="1595120" cy="1584960"/>
          </a:xfrm>
          <a:prstGeom prst="rect">
            <a:avLst/>
          </a:prstGeom>
        </p:spPr>
      </p:pic>
      <p:pic>
        <p:nvPicPr>
          <p:cNvPr id="11" name="Imagem 10" descr="Interface gráfica do usuário&#10;&#10;Descrição gerada automaticamente">
            <a:extLst>
              <a:ext uri="{FF2B5EF4-FFF2-40B4-BE49-F238E27FC236}">
                <a16:creationId xmlns:a16="http://schemas.microsoft.com/office/drawing/2014/main" id="{389EFB63-5B25-8824-8C01-CA751503E3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007" r="-769" b="4240"/>
          <a:stretch/>
        </p:blipFill>
        <p:spPr>
          <a:xfrm>
            <a:off x="713369" y="1468118"/>
            <a:ext cx="2531276" cy="488602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12E0889-9D45-0082-8E96-D97381B46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032" y="3483165"/>
            <a:ext cx="2866223" cy="2866223"/>
          </a:xfrm>
          <a:prstGeom prst="rect">
            <a:avLst/>
          </a:prstGeom>
        </p:spPr>
      </p:pic>
      <p:pic>
        <p:nvPicPr>
          <p:cNvPr id="13" name="Imagem 1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55C9044-4FCD-ACC5-7FAF-8035C3567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0665" y="987391"/>
            <a:ext cx="2771775" cy="5362575"/>
          </a:xfrm>
          <a:prstGeom prst="rect">
            <a:avLst/>
          </a:prstGeom>
        </p:spPr>
      </p:pic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81389097-B95C-0E62-5EBA-73DD7217D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509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3063D9-45A8-4B08-BF93-8548A793A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Comic Sans MS"/>
              </a:rPr>
              <a:t>UI/UX</a:t>
            </a:r>
          </a:p>
        </p:txBody>
      </p:sp>
      <p:pic>
        <p:nvPicPr>
          <p:cNvPr id="20" name="Espaço Reservado para Conteúdo 19" descr="Homem de camisa azul e gravata olhando para o lado&#10;&#10;Descrição gerada automaticamente">
            <a:extLst>
              <a:ext uri="{FF2B5EF4-FFF2-40B4-BE49-F238E27FC236}">
                <a16:creationId xmlns:a16="http://schemas.microsoft.com/office/drawing/2014/main" id="{3ECD2E68-26ED-37E0-4314-38552B117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2428" y="3738964"/>
            <a:ext cx="3393475" cy="2493217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7A8A24D-453B-4F1D-1DC2-521512AF6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D74CD-50FE-4D3C-87B7-C1CE5084253A}" type="datetime1">
              <a:t>10/29/2024</a:t>
            </a:fld>
            <a:endParaRPr lang="en-US"/>
          </a:p>
        </p:txBody>
      </p:sp>
      <p:pic>
        <p:nvPicPr>
          <p:cNvPr id="9" name="Imagem 8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12D12442-CDA4-7BAE-9069-630EB63265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357" b="4330"/>
          <a:stretch/>
        </p:blipFill>
        <p:spPr>
          <a:xfrm>
            <a:off x="8897692" y="873546"/>
            <a:ext cx="2790834" cy="5359524"/>
          </a:xfrm>
          <a:prstGeom prst="rect">
            <a:avLst/>
          </a:prstGeom>
        </p:spPr>
      </p:pic>
      <p:pic>
        <p:nvPicPr>
          <p:cNvPr id="12" name="Imagem 11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3AE0C38A-1E49-6105-2499-A4BAF59732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568" r="-971" b="4175"/>
          <a:stretch/>
        </p:blipFill>
        <p:spPr>
          <a:xfrm>
            <a:off x="5838991" y="873548"/>
            <a:ext cx="2763392" cy="5357261"/>
          </a:xfrm>
          <a:prstGeom prst="rect">
            <a:avLst/>
          </a:prstGeom>
        </p:spPr>
      </p:pic>
      <p:pic>
        <p:nvPicPr>
          <p:cNvPr id="23" name="Imagem 2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FE13425B-B783-51FE-2687-FE59FD58167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9889" r="606" b="3340"/>
          <a:stretch/>
        </p:blipFill>
        <p:spPr>
          <a:xfrm>
            <a:off x="766642" y="2757890"/>
            <a:ext cx="4520402" cy="670755"/>
          </a:xfrm>
          <a:prstGeom prst="rect">
            <a:avLst/>
          </a:prstGeom>
        </p:spPr>
      </p:pic>
      <p:pic>
        <p:nvPicPr>
          <p:cNvPr id="24" name="Imagem 2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E26D0125-F520-3908-254F-40309CB8F7A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5392" t="90074" r="50909" b="4462"/>
          <a:stretch/>
        </p:blipFill>
        <p:spPr>
          <a:xfrm>
            <a:off x="3475493" y="1710804"/>
            <a:ext cx="944356" cy="82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9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D19C0E-51D6-EE28-991A-EE69B154B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378" y="-362668"/>
            <a:ext cx="4692933" cy="1438780"/>
          </a:xfrm>
        </p:spPr>
        <p:txBody>
          <a:bodyPr/>
          <a:lstStyle/>
          <a:p>
            <a:r>
              <a:rPr lang="pt-BR">
                <a:latin typeface="Comic Sans MS"/>
              </a:rPr>
              <a:t>Funcionalidade</a:t>
            </a:r>
          </a:p>
        </p:txBody>
      </p:sp>
      <p:pic>
        <p:nvPicPr>
          <p:cNvPr id="3" name="Content Placeholder 2" descr="Thread - Free art icons">
            <a:extLst>
              <a:ext uri="{FF2B5EF4-FFF2-40B4-BE49-F238E27FC236}">
                <a16:creationId xmlns:a16="http://schemas.microsoft.com/office/drawing/2014/main" id="{CBAE55AE-636A-6AF0-2A3E-3F0A2713D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3011" y="2361998"/>
            <a:ext cx="2147398" cy="2147398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8F339A6-AB7A-4050-B429-87DA7A1C4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979E2-B7E0-4E4E-9989-5CDC391015E1}" type="datetime1">
              <a:t>10/29/2024</a:t>
            </a:fld>
            <a:endParaRPr lang="en-US"/>
          </a:p>
        </p:txBody>
      </p:sp>
      <p:pic>
        <p:nvPicPr>
          <p:cNvPr id="9" name="Picture 8" descr="Filter - Free business and finance icons">
            <a:extLst>
              <a:ext uri="{FF2B5EF4-FFF2-40B4-BE49-F238E27FC236}">
                <a16:creationId xmlns:a16="http://schemas.microsoft.com/office/drawing/2014/main" id="{5861B769-5EF4-1EFA-89A5-FB31A309C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6313" y="2212008"/>
            <a:ext cx="2433983" cy="2433983"/>
          </a:xfrm>
          <a:prstGeom prst="rect">
            <a:avLst/>
          </a:prstGeom>
        </p:spPr>
      </p:pic>
      <p:pic>
        <p:nvPicPr>
          <p:cNvPr id="10" name="Picture 9" descr="Trending topic - Free marketing icons">
            <a:extLst>
              <a:ext uri="{FF2B5EF4-FFF2-40B4-BE49-F238E27FC236}">
                <a16:creationId xmlns:a16="http://schemas.microsoft.com/office/drawing/2014/main" id="{E421E0DF-B4D7-CBD8-539D-11C30CFF6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007" y="2355571"/>
            <a:ext cx="2124767" cy="2124767"/>
          </a:xfrm>
          <a:prstGeom prst="rect">
            <a:avLst/>
          </a:prstGeom>
        </p:spPr>
      </p:pic>
      <p:pic>
        <p:nvPicPr>
          <p:cNvPr id="11" name="Picture 10" descr="Search - Free interface icons">
            <a:extLst>
              <a:ext uri="{FF2B5EF4-FFF2-40B4-BE49-F238E27FC236}">
                <a16:creationId xmlns:a16="http://schemas.microsoft.com/office/drawing/2014/main" id="{0F67BC5B-46D8-37A5-9694-D8C1AB9DC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530" y="2355573"/>
            <a:ext cx="2135810" cy="2124767"/>
          </a:xfrm>
          <a:prstGeom prst="rect">
            <a:avLst/>
          </a:prstGeom>
        </p:spPr>
      </p:pic>
      <p:pic>
        <p:nvPicPr>
          <p:cNvPr id="15" name="Picture 14" descr="Não - ícones de mídia social grátis">
            <a:extLst>
              <a:ext uri="{FF2B5EF4-FFF2-40B4-BE49-F238E27FC236}">
                <a16:creationId xmlns:a16="http://schemas.microsoft.com/office/drawing/2014/main" id="{E344FE37-9DCE-8CA9-7831-3A3152DA42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7498" y="1907209"/>
            <a:ext cx="2743200" cy="2743200"/>
          </a:xfrm>
          <a:prstGeom prst="rect">
            <a:avLst/>
          </a:prstGeom>
        </p:spPr>
      </p:pic>
      <p:pic>
        <p:nvPicPr>
          <p:cNvPr id="16" name="Picture 15" descr="Lightning bolt - Free technology icons">
            <a:extLst>
              <a:ext uri="{FF2B5EF4-FFF2-40B4-BE49-F238E27FC236}">
                <a16:creationId xmlns:a16="http://schemas.microsoft.com/office/drawing/2014/main" id="{CAD86DD5-8B9B-56C6-A00B-D796A8C763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0486" y="2212006"/>
            <a:ext cx="1075635" cy="108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40870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69DB2-1FEB-F08C-E1FF-807F79DA5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474" y="-462059"/>
            <a:ext cx="9956747" cy="1438780"/>
          </a:xfrm>
        </p:spPr>
        <p:txBody>
          <a:bodyPr/>
          <a:lstStyle/>
          <a:p>
            <a:r>
              <a:rPr lang="en-US" err="1">
                <a:latin typeface="Comic Sans MS"/>
              </a:rPr>
              <a:t>Desempenho</a:t>
            </a:r>
            <a:r>
              <a:rPr lang="en-US">
                <a:latin typeface="Comic Sans MS"/>
              </a:rPr>
              <a:t> e </a:t>
            </a:r>
            <a:r>
              <a:rPr lang="en-US" err="1">
                <a:latin typeface="Comic Sans MS"/>
              </a:rPr>
              <a:t>estabilidade</a:t>
            </a:r>
            <a:endParaRPr lang="en-US">
              <a:latin typeface="Comic Sans M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CE25A-FEF7-74F5-91FD-65114DADA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0010D-6971-400A-B8D5-D9993E8768EF}" type="datetime1">
              <a:t>10/29/2024</a:t>
            </a:fld>
            <a:endParaRPr lang="en-US"/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75EBE1BD-067A-069F-6AEF-7AE66F2F0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3086" y="3171022"/>
            <a:ext cx="1894531" cy="1953341"/>
          </a:xfrm>
          <a:prstGeom prst="rect">
            <a:avLst/>
          </a:prstGeom>
        </p:spPr>
      </p:pic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D5989E35-0AE1-5B5B-1049-E33BD77B61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449" t="-128" r="-254"/>
          <a:stretch/>
        </p:blipFill>
        <p:spPr>
          <a:xfrm>
            <a:off x="9588290" y="2074635"/>
            <a:ext cx="2025165" cy="2185889"/>
          </a:xfrm>
          <a:prstGeom prst="rect">
            <a:avLst/>
          </a:prstGeom>
        </p:spPr>
      </p:pic>
      <p:pic>
        <p:nvPicPr>
          <p:cNvPr id="11" name="Imagem 10" descr="Uma imagem contendo Ícone&#10;&#10;Descrição gerada automaticamente">
            <a:extLst>
              <a:ext uri="{FF2B5EF4-FFF2-40B4-BE49-F238E27FC236}">
                <a16:creationId xmlns:a16="http://schemas.microsoft.com/office/drawing/2014/main" id="{FE24C23C-BEE0-91EF-DC03-832170351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41" y="1642087"/>
            <a:ext cx="2797481" cy="1967200"/>
          </a:xfrm>
          <a:prstGeom prst="rect">
            <a:avLst/>
          </a:prstGeom>
        </p:spPr>
      </p:pic>
      <p:pic>
        <p:nvPicPr>
          <p:cNvPr id="14" name="Imagem 1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33CD7173-823F-F138-050F-DCBCB9410FB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126" t="18717" r="19126" b="19899"/>
          <a:stretch/>
        </p:blipFill>
        <p:spPr>
          <a:xfrm>
            <a:off x="5031303" y="1716135"/>
            <a:ext cx="3249979" cy="1818273"/>
          </a:xfrm>
          <a:prstGeom prst="rect">
            <a:avLst/>
          </a:prstGeom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36C00663-38DF-242E-A912-CB5A4B7173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6046" y="3997287"/>
            <a:ext cx="2039958" cy="208586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179D2FD0-C3B2-D02D-F313-C7671D15BC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2506" y="3912127"/>
            <a:ext cx="2992916" cy="1944037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15EFF1F9-9893-FD67-8761-88459F51DC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522" t="-18" r="52801" b="-405"/>
          <a:stretch/>
        </p:blipFill>
        <p:spPr>
          <a:xfrm>
            <a:off x="2335519" y="2665817"/>
            <a:ext cx="1891988" cy="195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1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9ED2C-8B52-7D07-C241-A165E0805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909" y="-473102"/>
            <a:ext cx="9956747" cy="1438780"/>
          </a:xfrm>
        </p:spPr>
        <p:txBody>
          <a:bodyPr/>
          <a:lstStyle/>
          <a:p>
            <a:r>
              <a:rPr lang="en-US" err="1">
                <a:latin typeface="Comic Sans MS"/>
              </a:rPr>
              <a:t>Acessibilidade</a:t>
            </a:r>
            <a:endParaRPr lang="en-US">
              <a:latin typeface="Comic Sans MS"/>
            </a:endParaRPr>
          </a:p>
        </p:txBody>
      </p:sp>
      <p:pic>
        <p:nvPicPr>
          <p:cNvPr id="7" name="Content Placeholder 6" descr="Text to speech - Free education icons">
            <a:extLst>
              <a:ext uri="{FF2B5EF4-FFF2-40B4-BE49-F238E27FC236}">
                <a16:creationId xmlns:a16="http://schemas.microsoft.com/office/drawing/2014/main" id="{CDC4CF6A-BD88-BB80-82E2-E6E5C848BC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125" y="1836386"/>
            <a:ext cx="3175495" cy="317549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A67A6-5786-A56C-6215-A81807913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723E6-2506-4C91-9B6E-0DF64C7DD7E4}" type="datetime1">
              <a:t>10/29/2024</a:t>
            </a:fld>
            <a:endParaRPr lang="en-US"/>
          </a:p>
        </p:txBody>
      </p:sp>
      <p:pic>
        <p:nvPicPr>
          <p:cNvPr id="8" name="Picture 7" descr="Contrast - Free edit tools icons">
            <a:extLst>
              <a:ext uri="{FF2B5EF4-FFF2-40B4-BE49-F238E27FC236}">
                <a16:creationId xmlns:a16="http://schemas.microsoft.com/office/drawing/2014/main" id="{4F0DC0BA-1309-2F05-9FF9-4388A2166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922" y="2057400"/>
            <a:ext cx="2743200" cy="2743200"/>
          </a:xfrm>
          <a:prstGeom prst="rect">
            <a:avLst/>
          </a:prstGeom>
        </p:spPr>
      </p:pic>
      <p:pic>
        <p:nvPicPr>
          <p:cNvPr id="9" name="Picture 8" descr="Customization - Free ui icons">
            <a:extLst>
              <a:ext uri="{FF2B5EF4-FFF2-40B4-BE49-F238E27FC236}">
                <a16:creationId xmlns:a16="http://schemas.microsoft.com/office/drawing/2014/main" id="{EE5899F1-88CB-C3D6-AE91-0B70D6149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661" y="205740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1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DE5A1-BC71-FF74-3C88-F89F834A9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903" y="535763"/>
            <a:ext cx="9956747" cy="924660"/>
          </a:xfrm>
        </p:spPr>
        <p:txBody>
          <a:bodyPr/>
          <a:lstStyle/>
          <a:p>
            <a:r>
              <a:rPr lang="en-US">
                <a:latin typeface="Comic Sans MS"/>
              </a:rPr>
              <a:t>Segurança e </a:t>
            </a:r>
            <a:r>
              <a:rPr lang="en-US" err="1">
                <a:latin typeface="Comic Sans MS"/>
              </a:rPr>
              <a:t>privacidade</a:t>
            </a:r>
            <a:endParaRPr lang="en-US">
              <a:latin typeface="Comic Sans M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BC6AB-AF1B-A397-99F2-DDBEA0FAA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D443-1389-4ACB-8CBC-477CC8C890A8}" type="datetime1">
              <a:t>10/29/2024</a:t>
            </a:fld>
            <a:endParaRPr lang="en-US"/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26406085-6539-659F-3CAF-88CCD9647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084" y="1819621"/>
            <a:ext cx="1794663" cy="1740425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94A50761-23B2-B990-AE0F-62579D09B5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883" b="10859"/>
          <a:stretch/>
        </p:blipFill>
        <p:spPr>
          <a:xfrm>
            <a:off x="3506819" y="1913483"/>
            <a:ext cx="1918675" cy="1524066"/>
          </a:xfrm>
          <a:prstGeom prst="rect">
            <a:avLst/>
          </a:prstGeom>
        </p:spPr>
      </p:pic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D8AD8831-C57A-263F-7601-ABEFCC2FD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607" y="1911187"/>
            <a:ext cx="1564010" cy="1528133"/>
          </a:xfrm>
          <a:prstGeom prst="rect">
            <a:avLst/>
          </a:prstGeom>
        </p:spPr>
      </p:pic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CA4DE728-7211-6C69-73A6-2187EA40A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762" y="3976146"/>
            <a:ext cx="2326366" cy="2104222"/>
          </a:xfrm>
          <a:prstGeom prst="rect">
            <a:avLst/>
          </a:prstGeom>
        </p:spPr>
      </p:pic>
      <p:pic>
        <p:nvPicPr>
          <p:cNvPr id="13" name="Imagem 12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91933A0E-4206-89FC-4E3A-7E4F5341BC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8600" y="4345668"/>
            <a:ext cx="2126862" cy="1594935"/>
          </a:xfrm>
          <a:prstGeom prst="rect">
            <a:avLst/>
          </a:prstGeom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1293936F-9C25-D743-383B-580AE56A7A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6155" y="1711888"/>
            <a:ext cx="1902494" cy="1902494"/>
          </a:xfrm>
          <a:prstGeom prst="rect">
            <a:avLst/>
          </a:prstGeom>
        </p:spPr>
      </p:pic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EBB32F17-DD70-1667-1CE8-6000D1A07E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0469" y="4068679"/>
            <a:ext cx="1728537" cy="1748589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D12CF78E-588F-1735-7CAC-DD5CAE3692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660000">
            <a:off x="8519862" y="4787816"/>
            <a:ext cx="2561724" cy="1774157"/>
          </a:xfrm>
          <a:prstGeom prst="rect">
            <a:avLst/>
          </a:prstGeom>
        </p:spPr>
      </p:pic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64AD36BF-4F5E-3843-A2E0-6FD99D64DC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4373" y="4338373"/>
            <a:ext cx="1578143" cy="160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089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CEBCB-6D07-B520-63FD-8B0918045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474" y="-473102"/>
            <a:ext cx="9956747" cy="1438780"/>
          </a:xfrm>
        </p:spPr>
        <p:txBody>
          <a:bodyPr/>
          <a:lstStyle/>
          <a:p>
            <a:r>
              <a:rPr lang="en-US" err="1">
                <a:latin typeface="Comic Sans MS"/>
              </a:rPr>
              <a:t>Tecnologia</a:t>
            </a:r>
            <a:r>
              <a:rPr lang="en-US">
                <a:latin typeface="Comic Sans MS"/>
              </a:rPr>
              <a:t> </a:t>
            </a:r>
            <a:r>
              <a:rPr lang="en-US" err="1">
                <a:latin typeface="Comic Sans MS"/>
              </a:rPr>
              <a:t>utilizada</a:t>
            </a:r>
            <a:endParaRPr lang="en-US">
              <a:latin typeface="Comic Sans MS"/>
            </a:endParaRPr>
          </a:p>
        </p:txBody>
      </p:sp>
      <p:pic>
        <p:nvPicPr>
          <p:cNvPr id="7" name="Content Placeholder 6" descr="Notification icons for free download | Freepik">
            <a:extLst>
              <a:ext uri="{FF2B5EF4-FFF2-40B4-BE49-F238E27FC236}">
                <a16:creationId xmlns:a16="http://schemas.microsoft.com/office/drawing/2014/main" id="{E3DC6907-F9FA-B75D-9EB1-949D17AD5E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071" y="2188887"/>
            <a:ext cx="2482574" cy="248257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BCE9C-9021-4402-3BE0-377CF2D90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9634-C447-4EDE-914C-8D397B9EE8F8}" type="datetime1">
              <a:t>10/29/2024</a:t>
            </a:fld>
            <a:endParaRPr lang="en-US"/>
          </a:p>
        </p:txBody>
      </p:sp>
      <p:pic>
        <p:nvPicPr>
          <p:cNvPr id="8" name="Picture 7" descr="Location - Free signs icons">
            <a:extLst>
              <a:ext uri="{FF2B5EF4-FFF2-40B4-BE49-F238E27FC236}">
                <a16:creationId xmlns:a16="http://schemas.microsoft.com/office/drawing/2014/main" id="{D20508A4-C10C-2650-0593-7B0BF5B97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848" y="2189921"/>
            <a:ext cx="2489201" cy="2489201"/>
          </a:xfrm>
          <a:prstGeom prst="rect">
            <a:avLst/>
          </a:prstGeom>
        </p:spPr>
      </p:pic>
      <p:pic>
        <p:nvPicPr>
          <p:cNvPr id="9" name="Picture 8" descr="Ai - ícones de tecnologia grátis">
            <a:extLst>
              <a:ext uri="{FF2B5EF4-FFF2-40B4-BE49-F238E27FC236}">
                <a16:creationId xmlns:a16="http://schemas.microsoft.com/office/drawing/2014/main" id="{0BDD123D-94B3-36DE-F81C-5FA7AA970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843" y="2189921"/>
            <a:ext cx="2632766" cy="2610679"/>
          </a:xfrm>
          <a:prstGeom prst="rect">
            <a:avLst/>
          </a:prstGeom>
        </p:spPr>
      </p:pic>
      <p:pic>
        <p:nvPicPr>
          <p:cNvPr id="5" name="Picture 4" descr="Nuvens - ícones de clima grátis">
            <a:extLst>
              <a:ext uri="{FF2B5EF4-FFF2-40B4-BE49-F238E27FC236}">
                <a16:creationId xmlns:a16="http://schemas.microsoft.com/office/drawing/2014/main" id="{53EA196D-0738-0B0C-990F-270BB6AA8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1343" y="2068286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9308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ylanVTI">
  <a:themeElements>
    <a:clrScheme name="DylanVTI">
      <a:dk1>
        <a:sysClr val="windowText" lastClr="000000"/>
      </a:dk1>
      <a:lt1>
        <a:sysClr val="window" lastClr="FFFFFF"/>
      </a:lt1>
      <a:dk2>
        <a:srgbClr val="1A1A33"/>
      </a:dk2>
      <a:lt2>
        <a:srgbClr val="EEFFE3"/>
      </a:lt2>
      <a:accent1>
        <a:srgbClr val="5C40EF"/>
      </a:accent1>
      <a:accent2>
        <a:srgbClr val="B8A0F8"/>
      </a:accent2>
      <a:accent3>
        <a:srgbClr val="00C777"/>
      </a:accent3>
      <a:accent4>
        <a:srgbClr val="005A66"/>
      </a:accent4>
      <a:accent5>
        <a:srgbClr val="9956EA"/>
      </a:accent5>
      <a:accent6>
        <a:srgbClr val="9BBB25"/>
      </a:accent6>
      <a:hlink>
        <a:srgbClr val="674CF0"/>
      </a:hlink>
      <a:folHlink>
        <a:srgbClr val="B53699"/>
      </a:folHlink>
    </a:clrScheme>
    <a:fontScheme name="DylanVTI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Dylan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ylanVTI" id="{CD0E21EA-FD0B-4FCD-9D95-B274E3CB7535}" vid="{F2F2D961-94DA-46D9-ABD7-77D6D5FB2C2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DylanVTI</vt:lpstr>
      <vt:lpstr>Twitter/X</vt:lpstr>
      <vt:lpstr>Visão Geral</vt:lpstr>
      <vt:lpstr>UI</vt:lpstr>
      <vt:lpstr>UI/UX</vt:lpstr>
      <vt:lpstr>Funcionalidade</vt:lpstr>
      <vt:lpstr>Desempenho e estabilidade</vt:lpstr>
      <vt:lpstr>Acessibilidade</vt:lpstr>
      <vt:lpstr>Segurança e privacidade</vt:lpstr>
      <vt:lpstr>Tecnologia utilizada</vt:lpstr>
      <vt:lpstr>Feedback dos usuários</vt:lpstr>
      <vt:lpstr>Monetização</vt:lpstr>
      <vt:lpstr>Atualizações e suporte</vt:lpstr>
      <vt:lpstr>Comparação com competidores</vt:lpstr>
      <vt:lpstr>Melhorias e sugestões</vt:lpstr>
      <vt:lpstr>Muito Obrigado!!!😁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54</cp:revision>
  <dcterms:created xsi:type="dcterms:W3CDTF">2024-10-28T19:29:32Z</dcterms:created>
  <dcterms:modified xsi:type="dcterms:W3CDTF">2024-10-29T12:04:26Z</dcterms:modified>
</cp:coreProperties>
</file>